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9" r:id="rId3"/>
    <p:sldId id="260" r:id="rId4"/>
    <p:sldId id="264" r:id="rId5"/>
    <p:sldId id="265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57" r:id="rId18"/>
    <p:sldId id="277" r:id="rId19"/>
    <p:sldId id="279" r:id="rId20"/>
    <p:sldId id="280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EB3F"/>
    <a:srgbClr val="4830FA"/>
    <a:srgbClr val="F45636"/>
    <a:srgbClr val="FF99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30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596F-AE98-480F-9A81-FBCAFD42D04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505F-2757-4A34-BDC1-2A9060F88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596F-AE98-480F-9A81-FBCAFD42D04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505F-2757-4A34-BDC1-2A9060F88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596F-AE98-480F-9A81-FBCAFD42D04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505F-2757-4A34-BDC1-2A9060F88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596F-AE98-480F-9A81-FBCAFD42D04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505F-2757-4A34-BDC1-2A9060F88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596F-AE98-480F-9A81-FBCAFD42D04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505F-2757-4A34-BDC1-2A9060F88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596F-AE98-480F-9A81-FBCAFD42D04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505F-2757-4A34-BDC1-2A9060F88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596F-AE98-480F-9A81-FBCAFD42D04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505F-2757-4A34-BDC1-2A9060F88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596F-AE98-480F-9A81-FBCAFD42D04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505F-2757-4A34-BDC1-2A9060F88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596F-AE98-480F-9A81-FBCAFD42D04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505F-2757-4A34-BDC1-2A9060F88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596F-AE98-480F-9A81-FBCAFD42D04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505F-2757-4A34-BDC1-2A9060F88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596F-AE98-480F-9A81-FBCAFD42D04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505F-2757-4A34-BDC1-2A9060F88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B596F-AE98-480F-9A81-FBCAFD42D04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D505F-2757-4A34-BDC1-2A9060F88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46e3e6f8ebfa40a62c61757357a126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474" y="0"/>
            <a:ext cx="919447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2348880"/>
            <a:ext cx="2024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Гоша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H="1">
            <a:off x="5102940" y="3541002"/>
            <a:ext cx="572644" cy="34864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2744631" y="3541857"/>
            <a:ext cx="572644" cy="34693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979712" y="3861048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3857628"/>
            <a:ext cx="29528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</a:t>
            </a: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хматы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725144"/>
            <a:ext cx="2339305" cy="155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725144"/>
            <a:ext cx="23042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5214942" y="2143116"/>
            <a:ext cx="572644" cy="493226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V="1">
            <a:off x="2643174" y="2214554"/>
            <a:ext cx="500066" cy="500066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5536" y="1484784"/>
            <a:ext cx="3787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ЛОВОЛОМКИ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88640"/>
            <a:ext cx="1403647" cy="140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715008" y="1428736"/>
            <a:ext cx="2272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РАДЫ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6380" y="571480"/>
            <a:ext cx="3179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БЛОК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0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000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46e3e6f8ebfa40a62c61757357a126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778" y="0"/>
            <a:ext cx="9194474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620688"/>
          <a:ext cx="8064896" cy="58326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3861048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92494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227687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141277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191683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126876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83671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8304" y="33265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191683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4248" y="234888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0192" y="393305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6296" y="350100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6136" y="55172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5856" y="443711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7984" y="292494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560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5616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19672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3728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27784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7784" y="17008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27784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27784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27784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27784" y="436510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27784" y="48691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23728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31840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35896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39952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4008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4008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44008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44008" y="429309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44008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48064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52120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56176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60232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52120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56176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60232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64288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68344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52120" y="17008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52120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52120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95 сад\Desktop\ГУСЕВА\ГУСЕВА 24-25\ГоШа сценарий\гоШа\Screenshot_20250218_095807_com.yandex.browser.jpg"/>
          <p:cNvPicPr>
            <a:picLocks noChangeAspect="1" noChangeArrowheads="1"/>
          </p:cNvPicPr>
          <p:nvPr/>
        </p:nvPicPr>
        <p:blipFill>
          <a:blip r:embed="rId3" cstate="print"/>
          <a:srcRect t="26691" b="44298"/>
          <a:stretch>
            <a:fillRect/>
          </a:stretch>
        </p:blipFill>
        <p:spPr bwMode="auto">
          <a:xfrm>
            <a:off x="3357554" y="5072074"/>
            <a:ext cx="2500330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46e3e6f8ebfa40a62c61757357a126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778" y="0"/>
            <a:ext cx="9194474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8" y="620686"/>
          <a:ext cx="8064896" cy="58326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393305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292494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227687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141277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191683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292494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83671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126876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8304" y="33265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4248" y="234888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16416" y="191683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296" y="350100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0192" y="393305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6136" y="55172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5856" y="443711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5616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560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9672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3728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27784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27784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7784" y="17008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27784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27784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27784" y="436510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27784" y="48691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23728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31840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35896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39952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4008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4008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4008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44008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44008" y="429309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48064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52120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56176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60232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52120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52120" y="17008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52120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52120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56176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60232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64288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68344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64288" y="62068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64288" y="17008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64288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95 сад\Desktop\ГУСЕВА\ГУСЕВА 24-25\ГоШа сценарий\гоШа\Screenshot_20250218_095914_com.yandex.browser.jpg"/>
          <p:cNvPicPr>
            <a:picLocks noChangeAspect="1" noChangeArrowheads="1"/>
          </p:cNvPicPr>
          <p:nvPr/>
        </p:nvPicPr>
        <p:blipFill>
          <a:blip r:embed="rId3" cstate="print"/>
          <a:srcRect t="27472" b="42857"/>
          <a:stretch>
            <a:fillRect/>
          </a:stretch>
        </p:blipFill>
        <p:spPr bwMode="auto">
          <a:xfrm>
            <a:off x="3357554" y="5143512"/>
            <a:ext cx="2428892" cy="1561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46e3e6f8ebfa40a62c61757357a126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778" y="0"/>
            <a:ext cx="9194474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620688"/>
          <a:ext cx="8064896" cy="58326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393305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292494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227687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141277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191683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126876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83671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292494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8304" y="33265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4248" y="234888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16416" y="191683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296" y="350100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0192" y="393305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6136" y="55172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5856" y="443711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560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5616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9672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3728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27784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27784" y="17008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23728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27784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27784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27784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27784" y="436510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27784" y="48691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31840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35896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39952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4008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4008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4008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44008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44008" y="429309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52120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56176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60232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64288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68344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52120" y="17008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52120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52120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52120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48064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56176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60232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64288" y="62068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64288" y="17008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64288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68344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172400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95 сад\Desktop\ГУСЕВА\ГУСЕВА 24-25\ГоШа сценарий\гоШа\Screenshot_20250218_093554_com.yandex.browser.jpg"/>
          <p:cNvPicPr>
            <a:picLocks noChangeAspect="1" noChangeArrowheads="1"/>
          </p:cNvPicPr>
          <p:nvPr/>
        </p:nvPicPr>
        <p:blipFill>
          <a:blip r:embed="rId3" cstate="print"/>
          <a:srcRect t="29896" b="45052"/>
          <a:stretch>
            <a:fillRect/>
          </a:stretch>
        </p:blipFill>
        <p:spPr bwMode="auto">
          <a:xfrm>
            <a:off x="3357554" y="5072074"/>
            <a:ext cx="2786083" cy="1512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46e3e6f8ebfa40a62c61757357a126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778" y="0"/>
            <a:ext cx="9194474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620688"/>
          <a:ext cx="8064896" cy="58326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393305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292494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227687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141277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191683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292494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126876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83671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8304" y="33265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191683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4248" y="234888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296" y="350100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0192" y="393305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6136" y="55172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5856" y="443711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560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5616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23728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19672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27784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27784" y="17008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23728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27784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31840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35896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39952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4008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27784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27784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27784" y="436510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27784" y="48691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4008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4008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44008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44008" y="429309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52120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52120" y="17008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52120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52120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52120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48064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56176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60232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56176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60232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64288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68344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64288" y="62068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64288" y="17008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64288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68344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172400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172400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72400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172400" y="429309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172400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95 сад\Desktop\ГУСЕВА\ГУСЕВА 24-25\ГоШа сценарий\гоШа\Screenshot_20250218_095429_com.yandex.browser.jpg"/>
          <p:cNvPicPr>
            <a:picLocks noChangeAspect="1" noChangeArrowheads="1"/>
          </p:cNvPicPr>
          <p:nvPr/>
        </p:nvPicPr>
        <p:blipFill>
          <a:blip r:embed="rId3" cstate="print"/>
          <a:srcRect t="32835" b="37314"/>
          <a:stretch>
            <a:fillRect/>
          </a:stretch>
        </p:blipFill>
        <p:spPr bwMode="auto">
          <a:xfrm>
            <a:off x="3357554" y="5026564"/>
            <a:ext cx="2500330" cy="1617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46e3e6f8ebfa40a62c61757357a126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778" y="0"/>
            <a:ext cx="9194474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620688"/>
          <a:ext cx="8064896" cy="58326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393305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292494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227687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141277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191683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126876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83671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8304" y="33265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4248" y="234888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191683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6296" y="350100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0192" y="393305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6136" y="55172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5856" y="443711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7984" y="292494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560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5616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9672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3728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27784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23728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7784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31840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35896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39952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4008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27784" y="17008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27784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27784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27784" y="436510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27784" y="48691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4008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4008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44008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44008" y="429309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52120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56176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60232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64288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68344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64288" y="62068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64288" y="17008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64288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52120" y="17008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52120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52120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52120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48064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56176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60232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68344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172400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172400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72400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172400" y="429309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172400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60232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64288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68344" y="3789040"/>
            <a:ext cx="495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95 сад\Desktop\ГУСЕВА\ГУСЕВА 24-25\ГоШа сценарий\гоШа\Screenshot_20250218_093943_com.yandex.browser.jpg"/>
          <p:cNvPicPr>
            <a:picLocks noChangeAspect="1" noChangeArrowheads="1"/>
          </p:cNvPicPr>
          <p:nvPr/>
        </p:nvPicPr>
        <p:blipFill>
          <a:blip r:embed="rId3"/>
          <a:srcRect l="8225" t="31868" r="9523" b="46653"/>
          <a:stretch>
            <a:fillRect/>
          </a:stretch>
        </p:blipFill>
        <p:spPr bwMode="auto">
          <a:xfrm>
            <a:off x="3428992" y="5143512"/>
            <a:ext cx="2714644" cy="1535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46e3e6f8ebfa40a62c61757357a126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778" y="0"/>
            <a:ext cx="9194474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620688"/>
          <a:ext cx="8064896" cy="58326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393305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92494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227687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141277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191683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292494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126876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83671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8304" y="33265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16416" y="191683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4248" y="234888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6296" y="350100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6136" y="55172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5856" y="443711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0192" y="393305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5616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5616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19672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3728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27784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7784" y="17008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23728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27784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27784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27784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27784" y="436510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27784" y="48691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31840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35896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39952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4008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4008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44008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44008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44008" y="429309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52120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56176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60232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64288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68344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52120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52120" y="17008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48064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52120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52120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56176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60232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64288" y="62068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64288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64288" y="17008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68344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172400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72400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172400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172400" y="429309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72400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60232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64288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668344" y="3789040"/>
            <a:ext cx="495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64288" y="429309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64288" y="48691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164288" y="544522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164288" y="59492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" name="Picture 2" descr="C:\Users\95 сад\Desktop\ГУСЕВА\ГУСЕВА 24-25\ГоШа сценарий\гоШа\Screenshot_20250218_094042_com.yandex.browser.jpg"/>
          <p:cNvPicPr>
            <a:picLocks noChangeAspect="1" noChangeArrowheads="1"/>
          </p:cNvPicPr>
          <p:nvPr/>
        </p:nvPicPr>
        <p:blipFill>
          <a:blip r:embed="rId3" cstate="print"/>
          <a:srcRect t="25316" b="40507"/>
          <a:stretch>
            <a:fillRect/>
          </a:stretch>
        </p:blipFill>
        <p:spPr bwMode="auto">
          <a:xfrm>
            <a:off x="3428992" y="4982098"/>
            <a:ext cx="2286016" cy="169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46e3e6f8ebfa40a62c61757357a126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778" y="0"/>
            <a:ext cx="9194474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620688"/>
          <a:ext cx="8064896" cy="58326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393305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292494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227687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141277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191683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292494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126876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83671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8304" y="33265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191683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4248" y="234888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296" y="350100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6136" y="55172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5856" y="443711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00192" y="393305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560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5616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9672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3728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27784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27784" y="17008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23728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27784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27784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27784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27784" y="436510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27784" y="48691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31840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35896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39952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4008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4008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4008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44008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44008" y="429309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52120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56176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60232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64288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68344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52120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52120" y="17008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48064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52120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52120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56176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60232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64288" y="62068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64288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64288" y="17008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68344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172400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172400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72400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172400" y="429309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172400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60232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64288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68344" y="3789040"/>
            <a:ext cx="495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164288" y="429309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64288" y="48691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64288" y="544522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164288" y="59492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660232" y="544522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156176" y="544522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668344" y="544522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95 сад\Desktop\ГУСЕВА\ГУСЕВА 24-25\ГоШа сценарий\гоШа\Screenshot_20250218_095953_com.yandex.browser.jpg"/>
          <p:cNvPicPr>
            <a:picLocks noChangeAspect="1" noChangeArrowheads="1"/>
          </p:cNvPicPr>
          <p:nvPr/>
        </p:nvPicPr>
        <p:blipFill>
          <a:blip r:embed="rId3" cstate="print"/>
          <a:srcRect t="33823" b="38236"/>
          <a:stretch>
            <a:fillRect/>
          </a:stretch>
        </p:blipFill>
        <p:spPr bwMode="auto">
          <a:xfrm>
            <a:off x="3286116" y="5000636"/>
            <a:ext cx="2546894" cy="1541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e3e6f8ebfa40a62c61757357a1269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0778" y="0"/>
            <a:ext cx="919447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97144" cy="562074"/>
          </a:xfrm>
        </p:spPr>
        <p:txBody>
          <a:bodyPr>
            <a:normAutofit/>
          </a:bodyPr>
          <a:lstStyle/>
          <a:p>
            <a:pPr algn="l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568" y="620686"/>
          <a:ext cx="8064896" cy="58326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172400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2400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72400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429309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72400" y="2996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164288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8344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0232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4288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68344" y="3789040"/>
            <a:ext cx="495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4288" y="429309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4288" y="48691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544522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64288" y="59492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6176" y="544522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60232" y="544522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68344" y="544522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4288" y="62068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64288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4288" y="17008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68344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60232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56176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52120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52120" y="17008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52120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52120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4008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48064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60232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56176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44008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44008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4008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44008" y="429309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39952" y="429309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35896" y="429309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39952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35896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31840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27784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27784" y="17008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23728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27784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27784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627784" y="436510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27784" y="48691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19672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1560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123728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15616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172400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59632" y="292494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771800" y="141277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95536" y="393305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788024" y="191683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07704" y="227687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427984" y="292494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96136" y="83671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364088" y="126876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308304" y="33265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804248" y="234888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316416" y="191683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300192" y="393305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236296" y="350100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796136" y="55172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275856" y="443711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46e3e6f8ebfa40a62c61757357a126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778" y="0"/>
            <a:ext cx="9194474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7584" y="404664"/>
          <a:ext cx="7776860" cy="576063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77686"/>
                <a:gridCol w="777686"/>
                <a:gridCol w="777686"/>
                <a:gridCol w="777686"/>
                <a:gridCol w="777686"/>
                <a:gridCol w="777686"/>
                <a:gridCol w="777686"/>
                <a:gridCol w="777686"/>
                <a:gridCol w="777686"/>
                <a:gridCol w="777686"/>
              </a:tblGrid>
              <a:tr h="661554"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155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804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804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804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893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893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850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850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Ъ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Э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850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1600" y="404664"/>
            <a:ext cx="553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Ю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46e3e6f8ebfa40a62c61757357a126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778" y="0"/>
            <a:ext cx="9194474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7584" y="404664"/>
          <a:ext cx="7776860" cy="576063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77686"/>
                <a:gridCol w="777686"/>
                <a:gridCol w="777686"/>
                <a:gridCol w="777686"/>
                <a:gridCol w="777686"/>
                <a:gridCol w="777686"/>
                <a:gridCol w="777686"/>
                <a:gridCol w="777686"/>
                <a:gridCol w="777686"/>
                <a:gridCol w="777686"/>
              </a:tblGrid>
              <a:tr h="661554"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830FA"/>
                    </a:solidFill>
                  </a:tcPr>
                </a:tc>
              </a:tr>
              <a:tr h="66155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830FA"/>
                    </a:solidFill>
                  </a:tcPr>
                </a:tc>
              </a:tr>
              <a:tr h="58804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830FA"/>
                    </a:solidFill>
                  </a:tcPr>
                </a:tc>
              </a:tr>
              <a:tr h="58804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830FA"/>
                    </a:solidFill>
                  </a:tcPr>
                </a:tc>
              </a:tr>
              <a:tr h="58804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830FA"/>
                    </a:solidFill>
                  </a:tcPr>
                </a:tc>
              </a:tr>
              <a:tr h="52893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456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830FA"/>
                    </a:solidFill>
                  </a:tcPr>
                </a:tc>
              </a:tr>
              <a:tr h="52893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456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830FA"/>
                    </a:solidFill>
                  </a:tcPr>
                </a:tc>
              </a:tr>
              <a:tr h="53850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BEB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456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850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Ъ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Э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BEB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456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850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4BEB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1600" y="404664"/>
            <a:ext cx="553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Ю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46e3e6f8ebfa40a62c61757357a126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778" y="0"/>
            <a:ext cx="919447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8229600" cy="6206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sz="2800" dirty="0">
              <a:solidFill>
                <a:srgbClr val="0070C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8" y="620686"/>
          <a:ext cx="8064896" cy="58326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9632" y="292494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93305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227687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141277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191683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4" y="292494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443711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1268760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796136" y="83671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8304" y="33265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16416" y="191683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04248" y="234888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6296" y="350100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393305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6136" y="55172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95 сад\Desktop\ГУСЕВА\ГУСЕВА 24-25\ГоШа сценарий\гоШа\Screenshot_20250218_093013_com.yandex.browser.jpg"/>
          <p:cNvPicPr>
            <a:picLocks noChangeAspect="1" noChangeArrowheads="1"/>
          </p:cNvPicPr>
          <p:nvPr/>
        </p:nvPicPr>
        <p:blipFill>
          <a:blip r:embed="rId3" cstate="print"/>
          <a:srcRect t="27619" b="41904"/>
          <a:stretch>
            <a:fillRect/>
          </a:stretch>
        </p:blipFill>
        <p:spPr bwMode="auto">
          <a:xfrm>
            <a:off x="3357554" y="5000636"/>
            <a:ext cx="2504449" cy="1653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46e3e6f8ebfa40a62c61757357a126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474" y="0"/>
            <a:ext cx="919447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260648"/>
            <a:ext cx="864096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340768"/>
            <a:ext cx="864096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340768"/>
            <a:ext cx="864096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420888"/>
            <a:ext cx="864096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2420888"/>
            <a:ext cx="864096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3501008"/>
            <a:ext cx="864096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501008"/>
            <a:ext cx="864096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4509120"/>
            <a:ext cx="864096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4509120"/>
            <a:ext cx="864096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4509120"/>
            <a:ext cx="864096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4509120"/>
            <a:ext cx="864096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5517232"/>
            <a:ext cx="864096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19672" y="5517232"/>
            <a:ext cx="864096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5517232"/>
            <a:ext cx="864096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347864" y="5517232"/>
            <a:ext cx="864096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616483" cy="64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428736"/>
            <a:ext cx="672012" cy="68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428736"/>
            <a:ext cx="665172" cy="67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500306"/>
            <a:ext cx="648072" cy="68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2500306"/>
            <a:ext cx="648072" cy="68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3573016"/>
            <a:ext cx="685999" cy="72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573016"/>
            <a:ext cx="685999" cy="72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4581128"/>
            <a:ext cx="683121" cy="74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4581128"/>
            <a:ext cx="683121" cy="74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4581128"/>
            <a:ext cx="683121" cy="74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581128"/>
            <a:ext cx="683121" cy="74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5589240"/>
            <a:ext cx="683121" cy="74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5589240"/>
            <a:ext cx="683121" cy="74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5589240"/>
            <a:ext cx="683121" cy="74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5589240"/>
            <a:ext cx="683121" cy="74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8"/>
          <a:srcRect t="30786" b="47259"/>
          <a:stretch>
            <a:fillRect/>
          </a:stretch>
        </p:blipFill>
        <p:spPr bwMode="auto">
          <a:xfrm>
            <a:off x="3071802" y="1500174"/>
            <a:ext cx="5402666" cy="2570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Заголовок 1"/>
          <p:cNvSpPr txBox="1">
            <a:spLocks/>
          </p:cNvSpPr>
          <p:nvPr/>
        </p:nvSpPr>
        <p:spPr>
          <a:xfrm>
            <a:off x="3571868" y="428604"/>
            <a:ext cx="4357718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Морской бой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46e3e6f8ebfa40a62c61757357a126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778" y="0"/>
            <a:ext cx="919447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e3e6f8ebfa40a62c61757357a126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778" y="0"/>
            <a:ext cx="9194474" cy="685800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568" y="620686"/>
          <a:ext cx="8064896" cy="58326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9632" y="292494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393305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704" y="227687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800" y="141277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8024" y="191683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7984" y="292494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5856" y="443711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64088" y="1268760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796136" y="83671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8304" y="33265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04248" y="234888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16416" y="191683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36296" y="350100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00192" y="393305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6136" y="55172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95 сад\Desktop\ГУСЕВА\ГУСЕВА 24-25\ГоШа сценарий\гоШа\Screenshot_20250218_093110_com.yandex.browser.jpg"/>
          <p:cNvPicPr>
            <a:picLocks noChangeAspect="1" noChangeArrowheads="1"/>
          </p:cNvPicPr>
          <p:nvPr/>
        </p:nvPicPr>
        <p:blipFill>
          <a:blip r:embed="rId3" cstate="print"/>
          <a:srcRect t="28235" b="42352"/>
          <a:stretch>
            <a:fillRect/>
          </a:stretch>
        </p:blipFill>
        <p:spPr bwMode="auto">
          <a:xfrm>
            <a:off x="3357554" y="5072074"/>
            <a:ext cx="2479446" cy="1580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46e3e6f8ebfa40a62c61757357a126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474" y="0"/>
            <a:ext cx="9194474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8" y="620686"/>
          <a:ext cx="8064896" cy="58326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7784" y="17008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784" y="436510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48691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292494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393305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704" y="227687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1800" y="141277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191683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7984" y="292494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5856" y="443711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64088" y="1268760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796136" y="83671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08304" y="33265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04248" y="234888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16416" y="191683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36296" y="350100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00192" y="393305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6136" y="55172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5616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5616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95 сад\Desktop\ГУСЕВА\ГУСЕВА 24-25\ГоШа сценарий\гоШа\Screenshot_20250218_102938_com.yandex.browser.jpg"/>
          <p:cNvPicPr>
            <a:picLocks noChangeAspect="1" noChangeArrowheads="1"/>
          </p:cNvPicPr>
          <p:nvPr/>
        </p:nvPicPr>
        <p:blipFill>
          <a:blip r:embed="rId3" cstate="print"/>
          <a:srcRect t="31707" b="35365"/>
          <a:stretch>
            <a:fillRect/>
          </a:stretch>
        </p:blipFill>
        <p:spPr bwMode="auto">
          <a:xfrm>
            <a:off x="285720" y="285728"/>
            <a:ext cx="2132150" cy="1521140"/>
          </a:xfrm>
          <a:prstGeom prst="rect">
            <a:avLst/>
          </a:prstGeom>
          <a:noFill/>
        </p:spPr>
      </p:pic>
      <p:pic>
        <p:nvPicPr>
          <p:cNvPr id="3075" name="Picture 3" descr="C:\Users\95 сад\Desktop\ГУСЕВА\ГУСЕВА 24-25\ГоШа сценарий\гоШа\Screenshot_20250218_103124_com.yandex.browser.jpg"/>
          <p:cNvPicPr>
            <a:picLocks noChangeAspect="1" noChangeArrowheads="1"/>
          </p:cNvPicPr>
          <p:nvPr/>
        </p:nvPicPr>
        <p:blipFill>
          <a:blip r:embed="rId4" cstate="print"/>
          <a:srcRect l="10569" t="30488" r="12804" b="32926"/>
          <a:stretch>
            <a:fillRect/>
          </a:stretch>
        </p:blipFill>
        <p:spPr bwMode="auto">
          <a:xfrm>
            <a:off x="428596" y="4643446"/>
            <a:ext cx="1928826" cy="1995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46e3e6f8ebfa40a62c61757357a126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778" y="0"/>
            <a:ext cx="9194474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8" y="620686"/>
          <a:ext cx="8064896" cy="58326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784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17008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7784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7784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7784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7784" y="436510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7784" y="48691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393305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9632" y="292494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7704" y="227687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71800" y="141277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8024" y="191683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27984" y="292494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5856" y="443711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64088" y="1268760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796136" y="83671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08304" y="33265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16416" y="191683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04248" y="234888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36296" y="350100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00192" y="393305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96136" y="55172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95 сад\Desktop\ГУСЕВА\ГУСЕВА 24-25\ГоШа сценарий\гоШа\Screenshot_20250218_093432_com.yandex.browser.jpg"/>
          <p:cNvPicPr>
            <a:picLocks noChangeAspect="1" noChangeArrowheads="1"/>
          </p:cNvPicPr>
          <p:nvPr/>
        </p:nvPicPr>
        <p:blipFill>
          <a:blip r:embed="rId3" cstate="print"/>
          <a:srcRect t="26923" b="24832"/>
          <a:stretch>
            <a:fillRect/>
          </a:stretch>
        </p:blipFill>
        <p:spPr bwMode="auto">
          <a:xfrm>
            <a:off x="428596" y="4572008"/>
            <a:ext cx="192882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46e3e6f8ebfa40a62c61757357a126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778" y="0"/>
            <a:ext cx="9194474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8" y="620686"/>
          <a:ext cx="8064896" cy="58326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71800" y="141277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92494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93305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227687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191683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292494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443711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1268760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96136" y="83671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8304" y="33265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4248" y="234888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16416" y="191683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6296" y="350100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00192" y="393305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6136" y="55172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5616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560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19672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3728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27784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7784" y="17008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27784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27784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27784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27784" y="436510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27784" y="48691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4008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4008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4008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4008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4008" y="429309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95 сад\Desktop\ГУСЕВА\ГУСЕВА 24-25\ГоШа сценарий\гоШа\Screenshot_20250218_095622_com.yandex.browser.jpg"/>
          <p:cNvPicPr>
            <a:picLocks noChangeAspect="1" noChangeArrowheads="1"/>
          </p:cNvPicPr>
          <p:nvPr/>
        </p:nvPicPr>
        <p:blipFill>
          <a:blip r:embed="rId3" cstate="print"/>
          <a:srcRect l="8571" t="28228" b="42857"/>
          <a:stretch>
            <a:fillRect/>
          </a:stretch>
        </p:blipFill>
        <p:spPr bwMode="auto">
          <a:xfrm>
            <a:off x="3428992" y="5072074"/>
            <a:ext cx="2286016" cy="1566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46e3e6f8ebfa40a62c61757357a126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474" y="0"/>
            <a:ext cx="9194474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620688"/>
          <a:ext cx="8064896" cy="58326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17008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784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436510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7784" y="48691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393305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292494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7704" y="227687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71800" y="141277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8024" y="191683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7984" y="292494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5856" y="443711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64088" y="1268760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796136" y="83671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08304" y="33265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16416" y="191683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04248" y="234888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36296" y="350100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00192" y="393305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6136" y="55172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1560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9672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23728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4008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4008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4008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4008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4008" y="429309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23728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31840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35896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39952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95 сад\Desktop\ГУСЕВА\ГУСЕВА 24-25\ГоШа сценарий\гоШа\Screenshot_20250218_093341_com.yandex.browser.jpg"/>
          <p:cNvPicPr>
            <a:picLocks noChangeAspect="1" noChangeArrowheads="1"/>
          </p:cNvPicPr>
          <p:nvPr/>
        </p:nvPicPr>
        <p:blipFill>
          <a:blip r:embed="rId3" cstate="print"/>
          <a:srcRect t="18749" b="46251"/>
          <a:stretch>
            <a:fillRect/>
          </a:stretch>
        </p:blipFill>
        <p:spPr bwMode="auto">
          <a:xfrm>
            <a:off x="214282" y="214290"/>
            <a:ext cx="2214578" cy="1679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46e3e6f8ebfa40a62c61757357a126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474" y="0"/>
            <a:ext cx="9194474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620688"/>
          <a:ext cx="8064896" cy="58326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9632" y="292494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93305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227687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141277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191683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443711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64088" y="1268760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96136" y="83671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8304" y="33265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4248" y="234888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16416" y="191683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6296" y="350100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0192" y="393305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6136" y="55172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7984" y="292494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5616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27784" y="17008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27784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27784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27784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7784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27784" y="436510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27784" y="48691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1560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9672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23728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4008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4008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4008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4008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4008" y="429309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23728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31840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35896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39952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48064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52120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56176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60232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95 сад\Desktop\ГУСЕВА\ГУСЕВА 24-25\ГоШа сценарий\гоШа\Screenshot_20250218_095010_com.yandex.browser.jpg"/>
          <p:cNvPicPr>
            <a:picLocks noChangeAspect="1" noChangeArrowheads="1"/>
          </p:cNvPicPr>
          <p:nvPr/>
        </p:nvPicPr>
        <p:blipFill>
          <a:blip r:embed="rId3" cstate="print"/>
          <a:srcRect t="27419" b="41936"/>
          <a:stretch>
            <a:fillRect/>
          </a:stretch>
        </p:blipFill>
        <p:spPr bwMode="auto">
          <a:xfrm>
            <a:off x="3357554" y="5000636"/>
            <a:ext cx="2500330" cy="1660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46e3e6f8ebfa40a62c61757357a126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778" y="0"/>
            <a:ext cx="9194474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548680"/>
          <a:ext cx="8064896" cy="58888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5864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2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393305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92494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227687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141277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191683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126876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83671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8304" y="33265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191683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4248" y="234888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296" y="350100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0192" y="393305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6136" y="55172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5856" y="443711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7984" y="292494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5616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560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19672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3728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27784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23728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27784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31840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35896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39952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4008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27784" y="17008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27784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27784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27784" y="436510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7784" y="48691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4008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44008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44008" y="37890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44008" y="429309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48064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52120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56176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60232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52120" y="11247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52120" y="17008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52120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52120" y="32849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917</Words>
  <Application>Microsoft Office PowerPoint</Application>
  <PresentationFormat>Экран (4:3)</PresentationFormat>
  <Paragraphs>912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Кроссворд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Wiki</dc:creator>
  <cp:lastModifiedBy>95 сад</cp:lastModifiedBy>
  <cp:revision>66</cp:revision>
  <dcterms:created xsi:type="dcterms:W3CDTF">2025-02-12T18:22:15Z</dcterms:created>
  <dcterms:modified xsi:type="dcterms:W3CDTF">2025-02-18T11:27:57Z</dcterms:modified>
</cp:coreProperties>
</file>